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9" r:id="rId16"/>
    <p:sldId id="269" r:id="rId17"/>
    <p:sldId id="270" r:id="rId18"/>
    <p:sldId id="271" r:id="rId19"/>
    <p:sldId id="272" r:id="rId20"/>
    <p:sldId id="291" r:id="rId21"/>
    <p:sldId id="273" r:id="rId22"/>
    <p:sldId id="274" r:id="rId23"/>
    <p:sldId id="275" r:id="rId24"/>
    <p:sldId id="276" r:id="rId25"/>
    <p:sldId id="277" r:id="rId26"/>
    <p:sldId id="290" r:id="rId27"/>
    <p:sldId id="278" r:id="rId28"/>
    <p:sldId id="294" r:id="rId29"/>
    <p:sldId id="279" r:id="rId30"/>
    <p:sldId id="280" r:id="rId31"/>
    <p:sldId id="281" r:id="rId32"/>
    <p:sldId id="282" r:id="rId33"/>
    <p:sldId id="288" r:id="rId34"/>
    <p:sldId id="283" r:id="rId35"/>
    <p:sldId id="284" r:id="rId36"/>
    <p:sldId id="285" r:id="rId37"/>
    <p:sldId id="286" r:id="rId38"/>
    <p:sldId id="287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4F5E-0A50-46A7-9ECB-BB5F6992C1C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0A3E-9F14-4374-ABDF-C75E75096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66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4F5E-0A50-46A7-9ECB-BB5F6992C1C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0A3E-9F14-4374-ABDF-C75E75096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9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4F5E-0A50-46A7-9ECB-BB5F6992C1C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0A3E-9F14-4374-ABDF-C75E75096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9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4F5E-0A50-46A7-9ECB-BB5F6992C1C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0A3E-9F14-4374-ABDF-C75E75096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1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4F5E-0A50-46A7-9ECB-BB5F6992C1C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0A3E-9F14-4374-ABDF-C75E75096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3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4F5E-0A50-46A7-9ECB-BB5F6992C1C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0A3E-9F14-4374-ABDF-C75E75096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5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4F5E-0A50-46A7-9ECB-BB5F6992C1C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0A3E-9F14-4374-ABDF-C75E75096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19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4F5E-0A50-46A7-9ECB-BB5F6992C1C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0A3E-9F14-4374-ABDF-C75E75096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4F5E-0A50-46A7-9ECB-BB5F6992C1C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0A3E-9F14-4374-ABDF-C75E75096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27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4F5E-0A50-46A7-9ECB-BB5F6992C1C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0A3E-9F14-4374-ABDF-C75E75096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19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4F5E-0A50-46A7-9ECB-BB5F6992C1C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0A3E-9F14-4374-ABDF-C75E75096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4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C4F5E-0A50-46A7-9ECB-BB5F6992C1C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40A3E-9F14-4374-ABDF-C75E75096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6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 птиц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4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810251"/>
          </a:xfrm>
        </p:spPr>
        <p:txBody>
          <a:bodyPr>
            <a:normAutofit fontScale="85000" lnSpcReduction="10000"/>
          </a:bodyPr>
          <a:lstStyle/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популяциях кур могут выявляться массовые положительные аллергические реакции на туберкулин при отсутствии характерных поражений во внутренних органах. Видимо, это обусловлено инфицированностью птиц атипичными или неродственными микобактериями, не вызывающими клинического и патологоанатомического проявления болезни, что, однако, сопровождается выделением микобактерий из внутренних органов. В прежние годы ложноположительный диагноз на туберкулез при использовании аллергического метода диагностики часто регистрировался при обследовании стад птиц, содержавшихся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напольно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с использованием в качестве подстилочного материала торфа. Встречающиеся в торфе бактерии псевдотуберкулеза, инфицирующие птиц (без клинического проявления инфекции и какой-либо патологии), иногда и являлись причиной массовых положительных реакций на туберкулин.</a:t>
            </a:r>
          </a:p>
        </p:txBody>
      </p:sp>
    </p:spTree>
    <p:extLst>
      <p:ext uri="{BB962C8B-B14F-4D97-AF65-F5344CB8AC3E}">
        <p14:creationId xmlns:p14="http://schemas.microsoft.com/office/powerpoint/2010/main" val="17924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9972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признаки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203960"/>
            <a:ext cx="11186160" cy="5654040"/>
          </a:xfrm>
        </p:spPr>
        <p:txBody>
          <a:bodyPr>
            <a:normAutofit fontScale="77500" lnSpcReduction="20000"/>
          </a:bodyPr>
          <a:lstStyle/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Инкубационный период туберкулеза кур при естественном заражении кур -1-10 и более месяцев. В начале заболевания отмечаются повышение температуры, общая слабость, малоподвижность, снижение яйценоскости. В дальнейшем, при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генерализованном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туберкулезе бледность, сухость и сморщивание гребня и сережек, желтушность кожи и видимых слизистых оболочек, снижение аппетита, вплоть до отказа от корма, прогрессирующее истощение, иногда диарея, снижение и прекращение яйцекладки, опухание суставов ног, подошвы и плечевого сустава, обуславливающее хромоту и отвисание крыльев. Возможен парез и параличи ног. При сильном поражении печени и селезенки может произойти их разрыв, сопровождающийся полостным кровоизлиянием и внезапной гибелью птицы. Если туберкулезная патология развилась в костях, то куры обычно хромают на одну ногу и ходят подпрыгивая. При кишечной форме туберкулеза у истощенных кур через брюшную стенку или клоаку можно прощупать отдельные узлы и конгломераты узлов. Отмечается сильный и неустранимый понос, интенсивность которого зависит от степени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изъязвленности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кишечника. Цыплята сильно слабеют, и иногда больные птицы принимают позу сидячей собаки.</a:t>
            </a:r>
          </a:p>
        </p:txBody>
      </p:sp>
    </p:spTree>
    <p:extLst>
      <p:ext uri="{BB962C8B-B14F-4D97-AF65-F5344CB8AC3E}">
        <p14:creationId xmlns:p14="http://schemas.microsoft.com/office/powerpoint/2010/main" val="30558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58906"/>
            <a:ext cx="10515600" cy="5518057"/>
          </a:xfrm>
        </p:spPr>
        <p:txBody>
          <a:bodyPr>
            <a:normAutofit fontScale="85000" lnSpcReduction="20000"/>
          </a:bodyPr>
          <a:lstStyle/>
          <a:p>
            <a:pPr marL="0" indent="712788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отдельных случаях у кур встречается кожный туберкулез, но кожная форма проявления инфекции больше свойственна попугаям, у которых туберкулезные кожные поражения по форме напоминают рога.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кур не выбраковывают, то гибель происходит от истощения. При хорошем кормлении и выгульном содержании кур клинические признаки малозаметны даже у больных птиц, которые длительное время сохраняют хорошую упитанность. При туберкулезе куры откладывают от 46,4 до 86,4% неоплодотворенных яиц. При инкубации яиц смертность эмбрионов от туберкулеза достигает 48,8-85,8%, а процент вывода составляет 14,2-51,1%. Цыплята, выведенные из инфицированных яиц, в течение 6 месяцев могут не давать положительной реакции на туберкулин, но выделять во внешнюю среду возбудителя туберкулеза. Больные индейки и утки, в отличие от кур, долго сохраняют аппетит, подвижность и упитанность. Но отдельные особи, с длительно протекающим процессом, отличаются истощенностью, взъерошенным и как бы влажным оперением и «безжизненным» видом, что встречается и у больных кур.</a:t>
            </a:r>
          </a:p>
        </p:txBody>
      </p:sp>
    </p:spTree>
    <p:extLst>
      <p:ext uri="{BB962C8B-B14F-4D97-AF65-F5344CB8AC3E}">
        <p14:creationId xmlns:p14="http://schemas.microsoft.com/office/powerpoint/2010/main" val="20769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320" y="1096384"/>
            <a:ext cx="10515600" cy="5598739"/>
          </a:xfrm>
        </p:spPr>
        <p:txBody>
          <a:bodyPr>
            <a:normAutofit/>
          </a:bodyPr>
          <a:lstStyle/>
          <a:p>
            <a:pPr marL="0" indent="538163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экспериментально заразить туберкулезом взрослых уток, то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оплодотворенность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их яиц составит 18,3%. Получить здоровых утят из таких яиц не удается. Фазаны после длительного инкубационного периода постепенно истощаются, утрачивают аппетит и активность. Отмечаются снижение продуктивности, диарея, при воспалении суставов - хромота. У страусов туберкулез протекает в основном хронически, с обычными для птиц клиническими признаками. Туберкулез декоративных птиц (особенно попугаев и канареек) сопровождается истощением, депрессией, отказом от корма, снижением яйценоскости, иногда диарей. </a:t>
            </a:r>
          </a:p>
        </p:txBody>
      </p:sp>
    </p:spTree>
    <p:extLst>
      <p:ext uri="{BB962C8B-B14F-4D97-AF65-F5344CB8AC3E}">
        <p14:creationId xmlns:p14="http://schemas.microsoft.com/office/powerpoint/2010/main" val="5102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840" y="1203960"/>
            <a:ext cx="10927080" cy="4973003"/>
          </a:xfrm>
        </p:spPr>
        <p:txBody>
          <a:bodyPr>
            <a:normAutofit fontScale="92500" lnSpcReduction="10000"/>
          </a:bodyPr>
          <a:lstStyle/>
          <a:p>
            <a:pPr marL="0" indent="53816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поражении суставов лап и костей птицы хромают. При тяжелом течении — анемия, наличие кожных роговых образований и небольших узелковых поражений на слизистой оболочке ротовой полости и языка. Но часто болезнь может протекать без значительных клинических признаков. Наличие туберкулеза у декоративных птиц можно предположить по значительному увеличению печени на рентгенограмме. Туберкулез у декоративных птиц практически всегда протекает в открытой форме, сопровождающейся массовым выделением возбудителя во внешнюю среду, что легко подтвердить окраской фиксированных мазков из фекалий по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Цилю-Нильсену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Декоративных птиц, больных явной формой туберкулеза, целесообразно уничтожать, поскольку они, как источник инфекции, опасны для людей.</a:t>
            </a:r>
          </a:p>
        </p:txBody>
      </p:sp>
    </p:spTree>
    <p:extLst>
      <p:ext uri="{BB962C8B-B14F-4D97-AF65-F5344CB8AC3E}">
        <p14:creationId xmlns:p14="http://schemas.microsoft.com/office/powerpoint/2010/main" val="201467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003" y="205243"/>
            <a:ext cx="9266829" cy="61029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01003" y="6308210"/>
            <a:ext cx="9266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Туберкулёз у птицы на рентгене (подтверждён лабораторно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97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Патоморфология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туберкулеза птиц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5857"/>
          </a:xfrm>
        </p:spPr>
        <p:txBody>
          <a:bodyPr>
            <a:normAutofit fontScale="85000" lnSpcReduction="10000"/>
          </a:bodyPr>
          <a:lstStyle/>
          <a:p>
            <a:pPr marL="0" indent="63182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локальной форме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туберкулеза типичные для заболевания серовато-белые и желтовато-серые узелки (туберкулы, бугорки) встречаются в одном органе - кишечнике или в печени. При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генерализованной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поражены сразу несколько органов, непосредственно соприкасающихся друг с другом и связанных венозными кровеносными или лимфатическими сосудами.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генерализованном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туберкулезе возбудитель распространяется по всему организму по артериальной системе, и характерные туберкулы одновременно выявляются во многих органах и тканях. Частота вовлечения в патологический процесс различных внутренних органов кур составляет: печень — 95% случаев, костный мозг - 90%, селезенка - 85-90%, кишечник - 75-80%, легкие - 41%, почки - 6%.</a:t>
            </a:r>
          </a:p>
        </p:txBody>
      </p:sp>
    </p:spTree>
    <p:extLst>
      <p:ext uri="{BB962C8B-B14F-4D97-AF65-F5344CB8AC3E}">
        <p14:creationId xmlns:p14="http://schemas.microsoft.com/office/powerpoint/2010/main" val="3721285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>
            <a:normAutofit fontScale="92500"/>
          </a:bodyPr>
          <a:lstStyle/>
          <a:p>
            <a:pPr marL="0" indent="53816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величины и количества туберкулезных очагов, наблюдающихся в пораженных органах, условно различают милиарный, узелковый, крупно-очаговый и язвенный туберкулез. При милиарном туберкулезе в пораженном органе отмечается множество очень мелких, величиной с просяное зерно очагов; при узелковой форме очаги поражения значительно крупнее; при крупноочаговой форме в пораженном органе образуются одиночные или множественные узлы величиной от лесного до грецкого ореха, часто сливающиеся в единую массу — конгломерат; язвенный туберкулез сопровождается образованием язв в слизистой оболочке кишечника, реже в клоаке, желудке, пищеводе, яйцеводе.</a:t>
            </a:r>
          </a:p>
        </p:txBody>
      </p:sp>
    </p:spTree>
    <p:extLst>
      <p:ext uri="{BB962C8B-B14F-4D97-AF65-F5344CB8AC3E}">
        <p14:creationId xmlns:p14="http://schemas.microsoft.com/office/powerpoint/2010/main" val="2351776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2353"/>
            <a:ext cx="10515600" cy="5504610"/>
          </a:xfrm>
        </p:spPr>
        <p:txBody>
          <a:bodyPr>
            <a:normAutofit/>
          </a:bodyPr>
          <a:lstStyle/>
          <a:p>
            <a:pPr marL="0" indent="538163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Мелкие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полупросвечивающиеся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желтовато-серые или серовато-белые узелки обычно округлой или овальной формы. Крупные беловатые узлы чаще имеют шаровидную форму и выдаются над поверхностью соседней ткани органа. При слиянии нескольких узлов формируются конгломераты разнообразной формы. При разрезе узлов консистенция содержимого мягкая, легко размазывается. Конгломераты узлов наиболее часто встречаются в печени и селезенке, придают им бугристость и неправильную форму. Печень и селезенка увеличены в 3-5 раз, а иногда настолько, что заполняют большую часть брюшной полости. Паренхиматозные органы дряблой консистенции, серо-красного, серо-зеленого цвета или желтушные, легко разрываются. При разрезе старых узлов заметно, что они как бы опоясаны соединительнотканным мешком, содержат казеозные массы.</a:t>
            </a:r>
          </a:p>
        </p:txBody>
      </p:sp>
    </p:spTree>
    <p:extLst>
      <p:ext uri="{BB962C8B-B14F-4D97-AF65-F5344CB8AC3E}">
        <p14:creationId xmlns:p14="http://schemas.microsoft.com/office/powerpoint/2010/main" val="2942254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8292" y="1197828"/>
            <a:ext cx="8064690" cy="4351338"/>
          </a:xfrm>
        </p:spPr>
        <p:txBody>
          <a:bodyPr>
            <a:normAutofit/>
          </a:bodyPr>
          <a:lstStyle/>
          <a:p>
            <a:pPr marL="0" indent="538163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 костей и костного мозга обычно проявляется поражением трубчатых костей конечностей. В костях отмечается остеомиелит без выхода патологии на поверхность кости. В костном мозге находят множественные бледно-желтого цвета узелки без выраженной капсулы, относительно мягкой консистенции. Встречаются также крупные туберкулы, содержащие некротические массы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94" y="1033841"/>
            <a:ext cx="2682547" cy="467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6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435" y="1825625"/>
            <a:ext cx="11187953" cy="4351338"/>
          </a:xfrm>
        </p:spPr>
        <p:txBody>
          <a:bodyPr/>
          <a:lstStyle/>
          <a:p>
            <a:pPr marL="0" indent="808038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 птиц (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Tuberculosis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хронически протекающая болезнь, сопровождающаяся бактериемией, генерализацией инфекции с развитием туберкулезных гранулем в паренхиматозных органах, костном мозге, кишечнике. Впервые описан в 1884 г.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ассоциированно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дифтерией, а статус самостоятельной болезни - «туберкулез птиц» получил после научной публикации Коха в 1890 г.</a:t>
            </a:r>
          </a:p>
        </p:txBody>
      </p:sp>
    </p:spTree>
    <p:extLst>
      <p:ext uri="{BB962C8B-B14F-4D97-AF65-F5344CB8AC3E}">
        <p14:creationId xmlns:p14="http://schemas.microsoft.com/office/powerpoint/2010/main" val="120043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5272" y="1825625"/>
            <a:ext cx="7218527" cy="4351338"/>
          </a:xfrm>
        </p:spPr>
        <p:txBody>
          <a:bodyPr/>
          <a:lstStyle/>
          <a:p>
            <a:pPr marL="0" indent="627063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Поражения кишечника встречаются в тонком и толстом отделах, наиболее часто в слепых отростках и в области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илеоцекального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соединения. Могут быть в виде изъязвлений или в форме узлов различной величины, сформированных в стенке кишечника и выдающихся в просвет, а также за его внешнюю часть.</a:t>
            </a:r>
          </a:p>
          <a:p>
            <a:pPr marL="0" indent="627063" algn="just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24" y="1690688"/>
            <a:ext cx="3322608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88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160" y="322997"/>
            <a:ext cx="10707806" cy="6535003"/>
          </a:xfrm>
        </p:spPr>
        <p:txBody>
          <a:bodyPr>
            <a:normAutofit fontScale="85000" lnSpcReduction="10000"/>
          </a:bodyPr>
          <a:lstStyle/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легких и под плеврой обычно встречаются мелкие туберкулы, но иногда они в виде конгломератов величиной до лесного ореха и более. При милиарном, тяжело протекающем туберкулезе поражаются легочная и костальная плевра. В плевральной полости находят серозно-фибринозный экссудат и некротические массы, которые попадают в полость из туберкулезных узлов, как правило, через свищевые ходы. Воздухоносные мешки могут иметь утолщенную, помутневшую стенку, усеянную многочисленными плотными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субмилиарными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милиарными, сероватыми туберкулезными узелками. При хроническом течении туберкулеза серозные листы плевры срастаются со стенкой воздухоносных мешков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Почки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поражаются редко, как правило при тяжелом,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генерализованном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течении болезни. Туберкулы величиной от просяного зерна до горошины чаще встречаются в корковом слое под капсулой почек. На разрезе гомогенные, бледно-серого цвета, но в центре старых туберкулов содержатся казеозные массы. Иногда отмечаются узелки со слаборазвитой капсулой.</a:t>
            </a:r>
          </a:p>
        </p:txBody>
      </p:sp>
    </p:spTree>
    <p:extLst>
      <p:ext uri="{BB962C8B-B14F-4D97-AF65-F5344CB8AC3E}">
        <p14:creationId xmlns:p14="http://schemas.microsoft.com/office/powerpoint/2010/main" val="1687260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3440" y="391758"/>
            <a:ext cx="10515600" cy="6029045"/>
          </a:xfrm>
        </p:spPr>
        <p:txBody>
          <a:bodyPr>
            <a:normAutofit/>
          </a:bodyPr>
          <a:lstStyle/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туберкулезе иногда отмечаются перитонит, артриты с наличием в суставной капсуле большого количества гнойного или творожистого экссудата серо-желтого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цвета.</a:t>
            </a:r>
          </a:p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Яичник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яйцевод, железистый и мышечный желудок, головной и спинной мозг, поджелудочная и зобная железа, а также другие органы поражаются очень редко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индеек отмечается как локальная, так 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генерализованная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туберкулеза, с более частым, как и у кур, поражением печени и селезенки, кишечника и других органов, суставов и костей, у некоторых индеек туберкулы встречаются между пальцами, иногда на гортанных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кольцах.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21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11480"/>
            <a:ext cx="10515600" cy="6065520"/>
          </a:xfrm>
        </p:spPr>
        <p:txBody>
          <a:bodyPr>
            <a:normAutofit fontScale="92500" lnSpcReduction="10000"/>
          </a:bodyPr>
          <a:lstStyle/>
          <a:p>
            <a:pPr marL="0" indent="53816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гусей и уток туберкулез развивается медленнее, с незначительным поражением внутренних органов, туберкулы мелкие и немногочисленные, чаще встречаются в легких. Поражения печени и селезенки, кишечника, а также других органов встречаются значительно реже, чем у кур. Развитие туберкул в кишечнике, как правило, не завершается развитием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изъявлений.</a:t>
            </a:r>
          </a:p>
          <a:p>
            <a:pPr marL="0" indent="53816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голубей патологоанатомические изменения, в основном, такие же, как у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кур.</a:t>
            </a:r>
          </a:p>
          <a:p>
            <a:pPr marL="0" indent="53816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попугаев и канареек чаще встречаются поражения печени, кишечника, селезенки, легких, туберкулезные разрастания на голове и конъюнктиве. На голове бывают кожные разрастания, иногда принимающие форму рогов. Узловатые наросты вызывают деформацию черепа, затрудняют движение челюстей. Туберкулезные узелки могут отмечаться в ротовой полости, на языке, в углах рта (под кожей).</a:t>
            </a:r>
          </a:p>
        </p:txBody>
      </p:sp>
    </p:spTree>
    <p:extLst>
      <p:ext uri="{BB962C8B-B14F-4D97-AF65-F5344CB8AC3E}">
        <p14:creationId xmlns:p14="http://schemas.microsoft.com/office/powerpoint/2010/main" val="2882740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538163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страусов встречаются типичные, величиной 1,0-2,5 см, беловатого или бело-желтого цвета узелковые поражения в селезенке, печени, почках, а также на кишечнике и его брыжейке, в плевре, в мозговой полости большеберцово-пяточной кости и в других органах. Изредка отмечаются конъюнктивиты и опухолевые образования в области шеи, изредка опухоли пениса и глотки.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гистологических исследованиях в печени, в начале генерализации патологии, в основном, отмечаются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субмилиарные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эпителиоидные туберкулы без некрозов, с незначительными дистрофическими изменениями в эпителиоидных клетках, находящихся в их центре. </a:t>
            </a:r>
          </a:p>
        </p:txBody>
      </p:sp>
    </p:spTree>
    <p:extLst>
      <p:ext uri="{BB962C8B-B14F-4D97-AF65-F5344CB8AC3E}">
        <p14:creationId xmlns:p14="http://schemas.microsoft.com/office/powerpoint/2010/main" val="2964676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хроническом туберкулезе в печени отмечаются многочисленные туберкулы на различной стадии развития, от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субмилиарных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крупных,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нодулярных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инкапсулированных узлов с обширным казеозным некрозом в центре, а также встречаются конгломераты туберкул. Типичными считаются туберкулы с центральным некрозом и хорошо выраженной зоной специфической грануляции.</a:t>
            </a:r>
          </a:p>
        </p:txBody>
      </p:sp>
    </p:spTree>
    <p:extLst>
      <p:ext uri="{BB962C8B-B14F-4D97-AF65-F5344CB8AC3E}">
        <p14:creationId xmlns:p14="http://schemas.microsoft.com/office/powerpoint/2010/main" val="260741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099" y="729464"/>
            <a:ext cx="3722325" cy="4153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400" y="1290405"/>
            <a:ext cx="4361319" cy="35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77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2388"/>
            <a:ext cx="10515600" cy="6427694"/>
          </a:xfrm>
        </p:spPr>
        <p:txBody>
          <a:bodyPr>
            <a:normAutofit/>
          </a:bodyPr>
          <a:lstStyle/>
          <a:p>
            <a:pPr marL="0" indent="53816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кур, павших от тяжелой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генерализованной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формы туберкулеза, отмечается специфический плеврит с развитием грануляционной ткани в плевре и плевральных полостях.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Субмилиарные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эпителиоидные узелки могут отмечаться в слизистой и подслизистом слое бронхов. Но при милиарном туберкулезе встречаются в различных участках легкого, иногда заполняя всю паренхиму. У кур, убитых на ранних стадиях туберкулеза, встречаются более легкие формы поражения с образованием эпителиоидных узелков без формирования туберкулов. В легких отмечаются и атипичные изменения в виде участков диффузного разрастания специфической грануляционной ткани 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интерстиции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паренхиме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145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7159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почках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нодулярные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конгломерирующие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туберкулы не образуются. Отмечается серозный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гломерулонефрит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интерстициальный нефрит, наряду с которыми встречаются изменения, характерные для туберкулеза, в том числе развитие мелких эпителиоидных узелков в клубочках и интерстициальной ткани. Некоторые из них могут быть инкапсулированными.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сердце отмечается миокардит, набухание и пролиферация эндотелия, но типичные туберкулы встречаются очень редко.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642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2040"/>
            <a:ext cx="10515600" cy="5094923"/>
          </a:xfrm>
        </p:spPr>
        <p:txBody>
          <a:bodyPr>
            <a:normAutofit/>
          </a:bodyPr>
          <a:lstStyle/>
          <a:p>
            <a:pPr marL="0" indent="5381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уток и гусей туберкулы инкапсулируются до наступления некроза. У индеек капсула туберкулы формируется медленнее и так, как у других птиц, она не развита. У гусей туберкулезный очаг на ранних стадиях развития представлен узелковым скоплением лимфоидных клеток. Характерной особенностью туберкулеза гусей является медленное развитие патологии и относительно слабое поражение органов. У индеек и уток, в отличие от кур, эпителиоидный узелок обычно окружен широкой зоной лимфоидных клеток. У индеек, уток и гусей в сформированных туберкулах хорошо выражена зона лимфоидных клеток и гистиоцитов.</a:t>
            </a:r>
          </a:p>
        </p:txBody>
      </p:sp>
    </p:spTree>
    <p:extLst>
      <p:ext uri="{BB962C8B-B14F-4D97-AF65-F5344CB8AC3E}">
        <p14:creationId xmlns:p14="http://schemas.microsoft.com/office/powerpoint/2010/main" val="133769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62547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 птиц распространен во многих странах мира, включая Уругвай, Венесуэлу, Данию, Норвегию, Германию, Россию и т.д. Чаще всего он обнаруживается в северных регионах, где царит умеренный климат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62547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трудностей диагностики сложно точно определить уровень инфицированности. Снизить распространенность заболевания удается только при помощи изменения способа содержания пернатых. Так, благодаря этому решению в Канаде уровень заболеваемости упал до 1-26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</a:p>
          <a:p>
            <a:pPr marL="0" indent="625475" algn="just">
              <a:lnSpc>
                <a:spcPct val="150000"/>
              </a:lnSpc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59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53816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ставят на основании эпизоотологических данных, результатов патологоанатомического вскрытия, аллергических и бактериологических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исследований.</a:t>
            </a:r>
          </a:p>
          <a:p>
            <a:pPr marL="0" indent="53816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Ретроспективная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серологическая диагностика проводится непрямым методом ИФА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53816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экспресс-диагностики из пораженных органов готовят мазки-отпечатки, которые окрашивают по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Цилю-Нильсену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препаратах находят скопления кислотоустойчивых палочек, окрашенных в красный цвет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53816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Кровекапельная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агглютинации с использованием цельной крови и антигена также позволяет быстро выявлять инфицированных птиц.</a:t>
            </a:r>
          </a:p>
        </p:txBody>
      </p:sp>
    </p:spTree>
    <p:extLst>
      <p:ext uri="{BB962C8B-B14F-4D97-AF65-F5344CB8AC3E}">
        <p14:creationId xmlns:p14="http://schemas.microsoft.com/office/powerpoint/2010/main" val="2665171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534" y="579120"/>
            <a:ext cx="6686266" cy="6019800"/>
          </a:xfrm>
        </p:spPr>
        <p:txBody>
          <a:bodyPr>
            <a:normAutofit fontScale="85000" lnSpcReduction="10000"/>
          </a:bodyPr>
          <a:lstStyle/>
          <a:p>
            <a:pPr marL="0" indent="53816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Аллергическую диагностику проводят с использованием стандартного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альттуберкулина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сухого очищенного протеин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пурифеид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дериват туберкулина (ППД туберкулина), изготавливаемого из микобактерий птичьего типа. Препарат вводят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внутрикожно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дозе 0,1 мл курам в бородку, индейкам в подчелюстную сережку, уткам и гусям в подчелюстную складку. Реакцию учитывают через 30-36 часов однократно. При положительной реакции в месте введения туберкулина образуется припухлость. Если положительная аллергическая реакция обусловлена атипичными микобактериями или кислотоустойчивыми сапрофитами, проводят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симультантную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аллергическую пробу.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35" y="1568316"/>
            <a:ext cx="3810501" cy="401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19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2012"/>
            <a:ext cx="10515600" cy="5905948"/>
          </a:xfrm>
        </p:spPr>
        <p:txBody>
          <a:bodyPr>
            <a:normAutofit fontScale="77500" lnSpcReduction="20000"/>
          </a:bodyPr>
          <a:lstStyle/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Аллергическую диагностику туберкулеза во всех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птицехозяйствах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поставляющих яйца на инкубацию, проводят один раз в год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туберкулинизацией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всего ремонтного молодняка и взрослой птицы. В промышленных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птицехозяйствах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исследуют не менее 10% взрослых птиц каждого птичника, в том числе обязательно вступающих в яйцекладку, и весь ремонтный молодняк, начиная с 6-месячного возраста, перед комплектованием стада. Однако, учитывая особенности патогенеза туберкулеза, серологические исследования не гарантируют выявления всех инфицированных птиц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возбудителя проводят на среде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Петраньяни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Левенштейна-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Иенсена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картофельно-глицериновой или казеиновой среде (среде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На среде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Петраньяни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микобактерий птичьего вида растут в виде отдельных круглых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влажных колоний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сливающихся в сплошной золотисто-желтый или серовато-белый налет. Встречаются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розетковидные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тюрбановидные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колонии. Оптимальный рост М.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avium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происходит при температуре 41-42°С, что позволяет проводить дифференциацию от микобактерий человеческого и бычьего видов, не растущих при температуре выше 40°С. </a:t>
            </a:r>
          </a:p>
        </p:txBody>
      </p:sp>
    </p:spTree>
    <p:extLst>
      <p:ext uri="{BB962C8B-B14F-4D97-AF65-F5344CB8AC3E}">
        <p14:creationId xmlns:p14="http://schemas.microsoft.com/office/powerpoint/2010/main" val="2953520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6983" y="234763"/>
            <a:ext cx="4545853" cy="34093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1055" y="3774515"/>
            <a:ext cx="3369889" cy="27902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997" y="234763"/>
            <a:ext cx="4815023" cy="327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0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4094"/>
            <a:ext cx="10515600" cy="5692869"/>
          </a:xfrm>
        </p:spPr>
        <p:txBody>
          <a:bodyPr>
            <a:normAutofit fontScale="77500" lnSpcReduction="20000"/>
          </a:bodyPr>
          <a:lstStyle/>
          <a:p>
            <a:pPr marL="0" indent="63182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Биопробу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проводят заражением 3-5 цыплят 45-60-дневного возраста внутримышечно или внутривенно выделенной культурой в дозе 1 мл; или заражением двух кроликов внутривенно в дозе 0,1-0,01 мл; либо двух морских свинок подкожно в дозе 0,01 мл. М.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avium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обычно вызывают гибель кроликов от туберкулезного сепсиса через 11-30 дней после заражения. Туберкулезная патология у кроликов иногда развивается только через 2-3 месяца и характеризуется поражением лишь отдельных органов.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Биопроба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курах сопровождается развитием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генерализованного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туберкулеза. У морских свинок в месте введения культуры развиваются абсцессы. В отличие от М.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avium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микобактерий бычьего типа (М.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bovis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в период от 3 недель до 2-3 месяцев после заражения вызывают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генерализованный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 у кроликов и морских свинок, но не патогенны для кур.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Биопробу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проводить и с исходным патологическим материалом. Кусочки пораженной печени, селезенки, костного мозга заливают на 30 минут 3-5%-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водным раствором серной кислоты. Затем неоднократно промывают физиологическим раствором, гомогенизируют и в разведении на физиологическом растворе 1:10 заражают лабораторных животных.</a:t>
            </a:r>
          </a:p>
        </p:txBody>
      </p:sp>
    </p:spTree>
    <p:extLst>
      <p:ext uri="{BB962C8B-B14F-4D97-AF65-F5344CB8AC3E}">
        <p14:creationId xmlns:p14="http://schemas.microsoft.com/office/powerpoint/2010/main" val="2135310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39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и профилактика туберкулеза птиц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42247"/>
            <a:ext cx="10515600" cy="4657445"/>
          </a:xfrm>
        </p:spPr>
        <p:txBody>
          <a:bodyPr>
            <a:normAutofit fontScale="77500" lnSpcReduction="20000"/>
          </a:bodyPr>
          <a:lstStyle/>
          <a:p>
            <a:pPr marL="0" indent="63182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эффективные противотуберкулезные лекарственные препараты пока не разработаны. Более того, появились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антибиотикоустойчивые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штаммы возбудителя туберкулеза. Профилактика болезни основана на охране благополучных хозяйств от заноса инфекции и систематических аллергических исследованиях на туберкулез. При возникновении туберкулеза положительно реагирующих на туберкулин, больных и слабых птиц убивают, остальных сдают на убой после окончания яйцекладки. Здоровый молодняк выращивают изолированно и проводят ветеринарно-санитарные и организационно-хозяйственные мероприятия по уничтожению возбудителя инфекции во внешней среде. Вывоз инкубационного яйца и птицы из неблагополучного по туберкулезу хозяйства запрещен. Яйцо можно использовать на хлебопекарных предприятиях при выпечке мелкоштучных хлебобулочных изделий.</a:t>
            </a:r>
          </a:p>
        </p:txBody>
      </p:sp>
    </p:spTree>
    <p:extLst>
      <p:ext uri="{BB962C8B-B14F-4D97-AF65-F5344CB8AC3E}">
        <p14:creationId xmlns:p14="http://schemas.microsoft.com/office/powerpoint/2010/main" val="1370502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53816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обслуживанию птиц людей, больных туберкулезом, не допускают.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дезинфекции помещений используют 3%-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 формальдегида и едкой щелочи, 20%-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ную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взвесь свежегашеной и хлорной извести с содержанием активного хлора не менее 5%. Обработку помещений проводят двукратно, расходуя 1 л раствора на 1 кв. м. поверхности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53816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туберкулеза антибиотиками и химиопрепаратами дорогостоящее и длительное (минимум три месяца), применяется при заболевании ценных экзотических птиц. </a:t>
            </a:r>
          </a:p>
        </p:txBody>
      </p:sp>
    </p:spTree>
    <p:extLst>
      <p:ext uri="{BB962C8B-B14F-4D97-AF65-F5344CB8AC3E}">
        <p14:creationId xmlns:p14="http://schemas.microsoft.com/office/powerpoint/2010/main" val="1193341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631825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первом этапе 2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месяца дают смесь, состоящую из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изониазида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пиразинамида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стрептомицина или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этамбутола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втором этапе, если сохранилось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бактерионосительство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дают одновременно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изониазид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течение 3-4 месяцев ежедневно или через день. Для профилактики аллергии контролируют индивидуальную чувствительность птиц к лечебным препаратам. Учитывая, что больные туберкулезом декоративные птицы опасны для человека как источник инфекции, при подтверждении диагноза их целесообразно уничтожать.</a:t>
            </a:r>
          </a:p>
        </p:txBody>
      </p:sp>
    </p:spTree>
    <p:extLst>
      <p:ext uri="{BB962C8B-B14F-4D97-AF65-F5344CB8AC3E}">
        <p14:creationId xmlns:p14="http://schemas.microsoft.com/office/powerpoint/2010/main" val="316319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715963" algn="just">
              <a:lnSpc>
                <a:spcPct val="100000"/>
              </a:lnSpc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профилактические меры: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715963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инвентаря, поскольку дезинфекция часто оказывается неэффективной;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715963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ограждений, благодаря чему больные птицы не смогут распространять инфекцию;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715963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птиц, у которых были замечены туберкулезные повреждения;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715963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новой среде новой стаи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7296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Возбудитель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631825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avium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род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семейство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Mycobacteriaceae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Тонкая, слегка изогнутая, зернистая, спор и капсул не образующая, неподвижная палочка, величиной 1-3 мкм. Окрашивается по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Циль-Нильсену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рубиново-красный цвет. Культивируется в аэробных условиях, обладает полиморфизмом. В молодых культурах имеет форму тонких палочек, в старых - в виде кокков или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коккобактерий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Отмечены фильтрующиеся формы возбудителя. Выделено более 20 серовариантов возбудителя, из них 1-4 поражают преимущественно птиц и животных. </a:t>
            </a:r>
          </a:p>
        </p:txBody>
      </p:sp>
    </p:spTree>
    <p:extLst>
      <p:ext uri="{BB962C8B-B14F-4D97-AF65-F5344CB8AC3E}">
        <p14:creationId xmlns:p14="http://schemas.microsoft.com/office/powerpoint/2010/main" val="29865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4540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>
            <a:normAutofit fontScale="92500" lnSpcReduction="10000"/>
          </a:bodyPr>
          <a:lstStyle/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avium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устойчивы к спирту, кислоте, щелочи. В помете сохраняются от 12 месяцев до 3-5 лет, в воде - 7 месяцев, в зарытых трупах - от 3 месяцев до 1 года, в подстилочном материале и почве выгулов — до 4 лет, в опилках вирулентные штаммы сохраняются при 20°С 168 дней и при 37°С - 244 дня, в глубине тканей тушки птиц при отрицательной температуре - до 27 месяцев. В яйцах кур погибают после 6-10 минут кипячения и через 2-3 минуты при изготовлении яичницы глазуньи. Прямой солнечный свет убивает возбудителя за 45-50 минут, рассеянный — через 8-40 суток. В воде или молоке возбудитель обезвреживается при 60-70°С в течение 15-20 минут, в мокроте при кипячении — в течение 5 минут, а при 60°С выживает в течение часа. </a:t>
            </a:r>
          </a:p>
        </p:txBody>
      </p:sp>
    </p:spTree>
    <p:extLst>
      <p:ext uri="{BB962C8B-B14F-4D97-AF65-F5344CB8AC3E}">
        <p14:creationId xmlns:p14="http://schemas.microsoft.com/office/powerpoint/2010/main" val="7673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3960"/>
            <a:ext cx="10515600" cy="4973003"/>
          </a:xfrm>
        </p:spPr>
        <p:txBody>
          <a:bodyPr>
            <a:normAutofit fontScale="92500" lnSpcReduction="10000"/>
          </a:bodyPr>
          <a:lstStyle/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 к 3%-ному раствору хлорамина. Теряет активность при 12-часовом воздействии 4%-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раствора формалина, в течение 3 часов под действием мыльно-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крезолового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раствора и смеси из равных частей 5%-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раствора карболовой кислоты и 1%-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раствора соляной кислоты. 5%-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 карболовой кислоты убивает возбудителя через 2 минуты. Но он же, добавленный в равном объеме к мокроте, обезвреживает возбудителя только через 6 часов. Концентрированные растворы свежегашеной хлорной извести используют только для дезинфекции почвы при перепахивании. Гладкие поверхности птичника можно дезинфицировать многократным воздействием горячих концентрированных растворов щелочей.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7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Эпизоотология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53816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туберкулезу восприимчиво подавляющее большинство видов домашних и диких птиц: куры, реже индейки, домашние и дикие утки (в том числе древесные), фламинго, лебеди, гуси, фазаны, голуби, воробьи, вороны, коршуны, страусы, журавли, попугаи, канарейки. Туберкулез отмечен более чем у 80 видов птиц. Очень тяжело переболевают туберкулезом фазаны, содержащиеся в зоопарках и питомниках. Среди кур заболевание наблюдается, в основном, у 12-месячных и более старших, особенно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переярых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птиц. В экспериментальных условиях взрослые куры уже после однократного скармливания возбудителя погибают от типичного туберкулеза (преимущественно кишечной формы) через 1-3 месяца.</a:t>
            </a:r>
          </a:p>
        </p:txBody>
      </p:sp>
    </p:spTree>
    <p:extLst>
      <p:ext uri="{BB962C8B-B14F-4D97-AF65-F5344CB8AC3E}">
        <p14:creationId xmlns:p14="http://schemas.microsoft.com/office/powerpoint/2010/main" val="13859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8963"/>
          </a:xfrm>
        </p:spPr>
        <p:txBody>
          <a:bodyPr>
            <a:normAutofit fontScale="92500" lnSpcReduction="10000"/>
          </a:bodyPr>
          <a:lstStyle/>
          <a:p>
            <a:pPr marL="0" indent="63182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Попугаи и канарейки, а также другие декоративные птицы восприимчивы к возбудителю туберкулеза птиц, крупного рогатого скота и человека (М.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avium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bovis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tuberculosis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Попугаи и канарейки, длительное время живущие с человеком, больным туберкулезом, могут инфицироваться М.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tuberculosis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Туберкулез декоративных, диких и экзотических птиц в основном является проблемой зоопарков и крупных питомников, реже для частных владельцев единичных птиц.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 часто отмечается у страусов, содержащихся несколько лет в зоопарках. В естественных условиях болезнь встречается у половозрелых и особенно «старых» племенных страусов. Количество взрослых страусов в популяции, положительно реагирующих на проведение туберкулиновой пробы, может достигать 25% и более.</a:t>
            </a:r>
          </a:p>
        </p:txBody>
      </p:sp>
    </p:spTree>
    <p:extLst>
      <p:ext uri="{BB962C8B-B14F-4D97-AF65-F5344CB8AC3E}">
        <p14:creationId xmlns:p14="http://schemas.microsoft.com/office/powerpoint/2010/main" val="6872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6176"/>
            <a:ext cx="10515600" cy="6158753"/>
          </a:xfrm>
        </p:spPr>
        <p:txBody>
          <a:bodyPr>
            <a:normAutofit fontScale="92500" lnSpcReduction="10000"/>
          </a:bodyPr>
          <a:lstStyle/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инфекции - больные птицы и получаемое от них яйцо, продукты боенского происхождения, больные туберкулезом животные и люди, инфицированное бактериями оборудование, помет, подстилочный материал, почва, вода, корма. Источником инфекции для птиц могут быть больные туберкулезом люди. Передача возбудителя - контактная с мокротой, экскрементами, фекалиями.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Переносчики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возбудителя - хищные птицы, воробьи, голуби, галки, вороны, грызуны, поедающие трупы больных птиц, дождевые черви и гельминты, кровососущие насекомые и иксодовые клещи. Заражение происходит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алиментарно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реже аэрогенно и через поврежденную кожу. Туберкулез протекает в основном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энзоотически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стационарном неблагополучии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птицехозяйства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avium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передается от кур уткам, гусям, голубям и диким птицам.</a:t>
            </a:r>
          </a:p>
        </p:txBody>
      </p:sp>
    </p:spTree>
    <p:extLst>
      <p:ext uri="{BB962C8B-B14F-4D97-AF65-F5344CB8AC3E}">
        <p14:creationId xmlns:p14="http://schemas.microsoft.com/office/powerpoint/2010/main" val="10794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2877</Words>
  <Application>Microsoft Office PowerPoint</Application>
  <PresentationFormat>Широкоэкранный</PresentationFormat>
  <Paragraphs>58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Тема Office</vt:lpstr>
      <vt:lpstr>Туберкулез птиц</vt:lpstr>
      <vt:lpstr>Презентация PowerPoint</vt:lpstr>
      <vt:lpstr>Презентация PowerPoint</vt:lpstr>
      <vt:lpstr>Возбудитель</vt:lpstr>
      <vt:lpstr>Устойчивость</vt:lpstr>
      <vt:lpstr>Презентация PowerPoint</vt:lpstr>
      <vt:lpstr>Эпизоотология</vt:lpstr>
      <vt:lpstr>Презентация PowerPoint</vt:lpstr>
      <vt:lpstr>Презентация PowerPoint</vt:lpstr>
      <vt:lpstr>Презентация PowerPoint</vt:lpstr>
      <vt:lpstr>Клинические признаки</vt:lpstr>
      <vt:lpstr>Презентация PowerPoint</vt:lpstr>
      <vt:lpstr>Презентация PowerPoint</vt:lpstr>
      <vt:lpstr>Презентация PowerPoint</vt:lpstr>
      <vt:lpstr>Презентация PowerPoint</vt:lpstr>
      <vt:lpstr>Патоморфология туберкулеза птиц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Диагноз</vt:lpstr>
      <vt:lpstr>Презентация PowerPoint</vt:lpstr>
      <vt:lpstr>Презентация PowerPoint</vt:lpstr>
      <vt:lpstr>Презентация PowerPoint</vt:lpstr>
      <vt:lpstr>Презентация PowerPoint</vt:lpstr>
      <vt:lpstr>Лечение и профилактика туберкулеза птиц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Туберкулез птиц</dc:title>
  <dc:creator>Елена Светлакова</dc:creator>
  <cp:lastModifiedBy>Home</cp:lastModifiedBy>
  <cp:revision>25</cp:revision>
  <dcterms:created xsi:type="dcterms:W3CDTF">2021-02-07T17:07:00Z</dcterms:created>
  <dcterms:modified xsi:type="dcterms:W3CDTF">2024-02-05T14:28:21Z</dcterms:modified>
</cp:coreProperties>
</file>